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305" r:id="rId7"/>
    <p:sldId id="304" r:id="rId8"/>
    <p:sldId id="302" r:id="rId9"/>
    <p:sldId id="303" r:id="rId10"/>
    <p:sldId id="261" r:id="rId11"/>
    <p:sldId id="306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15" autoAdjust="0"/>
    <p:restoredTop sz="94660"/>
  </p:normalViewPr>
  <p:slideViewPr>
    <p:cSldViewPr snapToGrid="0">
      <p:cViewPr varScale="1">
        <p:scale>
          <a:sx n="76" d="100"/>
          <a:sy n="76" d="100"/>
        </p:scale>
        <p:origin x="461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79B5B-6E6F-41E0-8094-BB0C0B828A3A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D055D-CB29-4C31-B434-9263AC9D69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4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04D372-5AD2-4D58-A39E-2A8719D5B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B62DF75-92FD-4BF8-AED8-B9105F2C11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0AD138-055C-4140-BFCC-269F279DC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4A40-FAB5-43E4-ACE2-38D70ABC68A1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92CE4D-3CC1-4413-8753-128EFFB03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D86854-C8E3-4387-B6BD-AEE666E49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ACEE-8409-485C-86BF-1DD95A75C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23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DA29B7-B06B-4E73-A885-60EB7709B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DA3E02D-70E3-4A6F-B8D8-4A2BC0F3D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46E6D1-D6E4-4806-9750-C5F3C687D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4A40-FAB5-43E4-ACE2-38D70ABC68A1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E4E361-80FE-4095-8A97-AD57E8BA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788F35C-FF93-4691-8FEB-AB67FAE74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ACEE-8409-485C-86BF-1DD95A75C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0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B248C3D-0A04-4E81-B435-60185193F4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CAA106F-5A52-4FF1-A410-A4E8B0EED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23F238B-A83E-49B1-B4DC-251F97CAF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4A40-FAB5-43E4-ACE2-38D70ABC68A1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6B3727-112E-4B93-B3CE-3C9D56FA5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CD4520C-C066-405F-A3A1-62E65091F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ACEE-8409-485C-86BF-1DD95A75C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03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E408E7-9763-49C5-AB63-AF547573C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CA446F-D877-454B-A999-48F8CD648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FD032A9-B680-4F12-B4F4-B4A3F6A6A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4A40-FAB5-43E4-ACE2-38D70ABC68A1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8B4829-EE72-4B44-B5A1-D6DFFFC82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514D79D-3181-43F9-B48D-A9936A1D6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ACEE-8409-485C-86BF-1DD95A75C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4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0056FD-0D8E-49D6-ADDE-BA9E38B69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1EC4F9-ED56-4623-A726-F1438EF12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04D8C25-B562-4BD8-88A1-87B22FE7A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4A40-FAB5-43E4-ACE2-38D70ABC68A1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34C8B8D-78D0-4C08-A881-CE6B49FEA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8BA9D1-4001-4221-9A57-F6B14611A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ACEE-8409-485C-86BF-1DD95A75C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19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F89411-DC30-4CCE-AADB-C8FD4E1B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EDDB200-85CB-4A5E-8211-98258F6C52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4F5A390-7A7A-401F-8BE7-EB45518703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7A09F15-52F6-46B8-AF58-48EE318BF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4A40-FAB5-43E4-ACE2-38D70ABC68A1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E7924EB-0EE8-4407-B296-540E5884D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6C06078-723B-4BD4-B255-FEA5FB6EE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ACEE-8409-485C-86BF-1DD95A75C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81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56A596-E703-46F9-84B9-9DFC465DC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9E17EAF-0C30-43D9-9D48-2308CF1DA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7AD690A-957C-4AD4-B738-EA94B1617A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4FDCD01-88B5-413C-872F-E6A46E240B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7EFE7A2-3F2F-4780-9CAA-7845A1EE1B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D27034C-E4B0-49E6-89A2-DBA0DDF74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4A40-FAB5-43E4-ACE2-38D70ABC68A1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909AA7A-4069-4084-80E6-C544D156B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218BA14-1CCC-4043-8506-41132BE2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ACEE-8409-485C-86BF-1DD95A75C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42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0F5FF4-670C-4D38-BF47-A0B68A6DA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2F138B5-FE4B-4545-828D-BDCCCA8BA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4A40-FAB5-43E4-ACE2-38D70ABC68A1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BB95429-B7FD-4EA9-B3E0-3A894B4D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C77C753-BE16-4F51-B91C-C94C15AA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ACEE-8409-485C-86BF-1DD95A75C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1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F601200-12D6-4D39-9C3C-26B43F587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4A40-FAB5-43E4-ACE2-38D70ABC68A1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2271880-E33C-410F-A4CD-08DD8106B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38226D3-FE4C-4CC5-925B-551590F37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ACEE-8409-485C-86BF-1DD95A75C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64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2A2D19-3113-44A2-8B75-0C1020B5E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CC6667-6E13-4AA7-B74A-D5ACC6301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9F1CF0A-2D7F-444E-AA3F-EF3EE6806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54254E6-88F6-4F57-82C9-D4D51DD8E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4A40-FAB5-43E4-ACE2-38D70ABC68A1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9B67ADB-BCF6-4C1C-9688-8649AB59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2CC3C60-A728-44B0-B3EC-EFA1DC628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ACEE-8409-485C-86BF-1DD95A75C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18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86A628-52DB-484E-8BF1-CDEF628F2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F4EAE3C-EA85-4908-AEF6-FECCF78C24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1B98263-758F-40AE-8468-0440241F5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37957FF-892B-471D-893C-B47F7C5BC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14A40-FAB5-43E4-ACE2-38D70ABC68A1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3FDF186-4C37-4E6E-BA2C-B4B4D4C11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F89866-BB17-4854-AA73-1BDB5DE9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2ACEE-8409-485C-86BF-1DD95A75C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91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0983CF0-3AE9-4A71-954D-AF0FFA7DD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0854CE7-6104-458D-86BA-65F08CFB0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2919D1D-2F5E-4386-B776-CCE23A47D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14A40-FAB5-43E4-ACE2-38D70ABC68A1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7BDBCB-BEB1-4830-B751-E78D7FE3B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55F7EF7-DD34-415F-BD1D-D17173861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2ACEE-8409-485C-86BF-1DD95A75C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27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.gif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BD8B63A-F29B-4446-AA3A-2C8174F36334}"/>
              </a:ext>
            </a:extLst>
          </p:cNvPr>
          <p:cNvSpPr txBox="1"/>
          <p:nvPr/>
        </p:nvSpPr>
        <p:spPr>
          <a:xfrm>
            <a:off x="5354095" y="2749137"/>
            <a:ext cx="56068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Nexa Light" panose="02000000000000000000" pitchFamily="50" charset="0"/>
                <a:ea typeface="Arual" pitchFamily="2" charset="0"/>
              </a:rPr>
              <a:t>LEARN NEW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4BE8C83D-4763-4F7B-906D-0ABC22CB51E4}"/>
              </a:ext>
            </a:extLst>
          </p:cNvPr>
          <p:cNvGrpSpPr/>
          <p:nvPr/>
        </p:nvGrpSpPr>
        <p:grpSpPr>
          <a:xfrm>
            <a:off x="1231049" y="2028629"/>
            <a:ext cx="2696548" cy="2800740"/>
            <a:chOff x="1452466" y="468471"/>
            <a:chExt cx="2438400" cy="2438400"/>
          </a:xfrm>
        </p:grpSpPr>
        <p:pic>
          <p:nvPicPr>
            <p:cNvPr id="1028" name="Picture 4" descr="Image result for book icon">
              <a:extLst>
                <a:ext uri="{FF2B5EF4-FFF2-40B4-BE49-F238E27FC236}">
                  <a16:creationId xmlns:a16="http://schemas.microsoft.com/office/drawing/2014/main" xmlns="" id="{3F9DE0F2-7B0C-4057-A629-98F79B5813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466" y="468471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refresh icon">
              <a:extLst>
                <a:ext uri="{FF2B5EF4-FFF2-40B4-BE49-F238E27FC236}">
                  <a16:creationId xmlns:a16="http://schemas.microsoft.com/office/drawing/2014/main" xmlns="" id="{798AAC35-BB94-4D21-AF08-BD7DC4DB0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9480" y="1230475"/>
              <a:ext cx="803598" cy="803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B18E35C-5ECB-4F77-B23A-11AF0D2EEC12}"/>
              </a:ext>
            </a:extLst>
          </p:cNvPr>
          <p:cNvCxnSpPr>
            <a:cxnSpLocks/>
          </p:cNvCxnSpPr>
          <p:nvPr/>
        </p:nvCxnSpPr>
        <p:spPr>
          <a:xfrm>
            <a:off x="4534678" y="2028629"/>
            <a:ext cx="0" cy="2800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7ABE42A-53FE-48F5-B3C4-69ECC5683BCF}"/>
              </a:ext>
            </a:extLst>
          </p:cNvPr>
          <p:cNvSpPr txBox="1"/>
          <p:nvPr/>
        </p:nvSpPr>
        <p:spPr>
          <a:xfrm>
            <a:off x="5354085" y="3826876"/>
            <a:ext cx="5606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003030101060003" pitchFamily="34" charset="0"/>
              </a:rPr>
              <a:t>Spreading knowledge in a fun way!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29C768DE-C66E-4D87-9E73-F553EDA72B83}"/>
              </a:ext>
            </a:extLst>
          </p:cNvPr>
          <p:cNvGrpSpPr/>
          <p:nvPr/>
        </p:nvGrpSpPr>
        <p:grpSpPr>
          <a:xfrm>
            <a:off x="9514624" y="6326152"/>
            <a:ext cx="2607677" cy="457200"/>
            <a:chOff x="6523189" y="5029200"/>
            <a:chExt cx="2607677" cy="457200"/>
          </a:xfrm>
        </p:grpSpPr>
        <p:pic>
          <p:nvPicPr>
            <p:cNvPr id="20" name="Picture 2" descr="Image result for google assistant transparent">
              <a:extLst>
                <a:ext uri="{FF2B5EF4-FFF2-40B4-BE49-F238E27FC236}">
                  <a16:creationId xmlns:a16="http://schemas.microsoft.com/office/drawing/2014/main" xmlns="" id="{CBA861F4-5409-4457-9379-28222D98E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189" y="5029200"/>
              <a:ext cx="457729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93FF7C55-8836-4604-93DE-154248D6A0A7}"/>
                </a:ext>
              </a:extLst>
            </p:cNvPr>
            <p:cNvSpPr txBox="1"/>
            <p:nvPr/>
          </p:nvSpPr>
          <p:spPr>
            <a:xfrm>
              <a:off x="6980918" y="5073134"/>
              <a:ext cx="2149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003030101060003" pitchFamily="34" charset="0"/>
                </a:rPr>
                <a:t>Actions on Google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427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FAFBAC7-3923-4E4A-8FDF-265C266EEA08}"/>
              </a:ext>
            </a:extLst>
          </p:cNvPr>
          <p:cNvSpPr txBox="1"/>
          <p:nvPr/>
        </p:nvSpPr>
        <p:spPr>
          <a:xfrm>
            <a:off x="3853238" y="2705725"/>
            <a:ext cx="44855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Raleway" panose="020B0003030101060003" pitchFamily="34" charset="0"/>
              </a:rPr>
              <a:t>WHAT 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EBB254C-5839-4A75-A873-9F85C7E555E3}"/>
              </a:ext>
            </a:extLst>
          </p:cNvPr>
          <p:cNvSpPr txBox="1"/>
          <p:nvPr/>
        </p:nvSpPr>
        <p:spPr>
          <a:xfrm>
            <a:off x="3291225" y="2705725"/>
            <a:ext cx="11240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Arual" pitchFamily="2" charset="0"/>
                <a:ea typeface="Arual" pitchFamily="2" charset="0"/>
              </a:rPr>
              <a:t>|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8BE86AC-37A2-4AA1-BE6F-C8E866D93BEE}"/>
              </a:ext>
            </a:extLst>
          </p:cNvPr>
          <p:cNvSpPr txBox="1"/>
          <p:nvPr/>
        </p:nvSpPr>
        <p:spPr>
          <a:xfrm>
            <a:off x="7776751" y="2705725"/>
            <a:ext cx="11240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Arual" pitchFamily="2" charset="0"/>
                <a:ea typeface="Arual" pitchFamily="2" charset="0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296377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41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1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41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41"/>
                            </p:stCondLst>
                            <p:childTnLst>
                              <p:par>
                                <p:cTn id="27" presetID="1" presetClass="exit" presetSubtype="0" fill="hold" grpId="2" nodeType="after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  <p:bldP spid="11" grpId="1" build="allAtOnce"/>
      <p:bldP spid="11" grpId="2" build="allAtOnce"/>
      <p:bldP spid="12" grpId="0" build="allAtOnce"/>
      <p:bldP spid="12" grpId="1" build="allAtOnce"/>
      <p:bldP spid="12" grpId="2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2008E6-F984-4C46-98FC-EA99A3D68502}"/>
              </a:ext>
            </a:extLst>
          </p:cNvPr>
          <p:cNvSpPr/>
          <p:nvPr/>
        </p:nvSpPr>
        <p:spPr>
          <a:xfrm>
            <a:off x="0" y="0"/>
            <a:ext cx="12192000" cy="1412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81CECFC-2FA9-42BC-9100-B0DDC64D2E42}"/>
              </a:ext>
            </a:extLst>
          </p:cNvPr>
          <p:cNvSpPr txBox="1"/>
          <p:nvPr/>
        </p:nvSpPr>
        <p:spPr>
          <a:xfrm>
            <a:off x="1628398" y="305672"/>
            <a:ext cx="89352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Nexa Light" panose="02000000000000000000" pitchFamily="50" charset="0"/>
              </a:rPr>
              <a:t>The </a:t>
            </a:r>
            <a:r>
              <a:rPr lang="en-US" sz="4400" b="1" dirty="0">
                <a:latin typeface="Nexa Light" panose="02000000000000000000" pitchFamily="50" charset="0"/>
              </a:rPr>
              <a:t>Learn New</a:t>
            </a:r>
            <a:r>
              <a:rPr lang="en-US" sz="4400" dirty="0">
                <a:latin typeface="Nexa Light" panose="02000000000000000000" pitchFamily="50" charset="0"/>
              </a:rPr>
              <a:t> Action on Google</a:t>
            </a:r>
          </a:p>
        </p:txBody>
      </p:sp>
      <p:sp>
        <p:nvSpPr>
          <p:cNvPr id="6" name="Shape 373">
            <a:extLst>
              <a:ext uri="{FF2B5EF4-FFF2-40B4-BE49-F238E27FC236}">
                <a16:creationId xmlns:a16="http://schemas.microsoft.com/office/drawing/2014/main" xmlns="" id="{C2A01779-1B2F-47AA-9C61-AEF515FBE388}"/>
              </a:ext>
            </a:extLst>
          </p:cNvPr>
          <p:cNvSpPr/>
          <p:nvPr/>
        </p:nvSpPr>
        <p:spPr>
          <a:xfrm>
            <a:off x="709734" y="337126"/>
            <a:ext cx="448691" cy="737987"/>
          </a:xfrm>
          <a:custGeom>
            <a:avLst/>
            <a:gdLst/>
            <a:ahLst/>
            <a:cxnLst/>
            <a:rect l="0" t="0" r="0" b="0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95AC8FE-B85F-4535-8998-AAB7DB38A360}"/>
              </a:ext>
            </a:extLst>
          </p:cNvPr>
          <p:cNvSpPr txBox="1"/>
          <p:nvPr/>
        </p:nvSpPr>
        <p:spPr>
          <a:xfrm>
            <a:off x="4978543" y="3013501"/>
            <a:ext cx="2234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latin typeface="Poiret One" panose="02000000000000000000" pitchFamily="2" charset="0"/>
              </a:rPr>
              <a:t>DEMO</a:t>
            </a:r>
            <a:r>
              <a:rPr lang="en-US" sz="4800" b="1" dirty="0">
                <a:latin typeface="Poiret One" panose="02000000000000000000" pitchFamily="2" charset="0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0F32F7F-289D-43CE-9EFF-22C4146B614A}"/>
              </a:ext>
            </a:extLst>
          </p:cNvPr>
          <p:cNvSpPr txBox="1"/>
          <p:nvPr/>
        </p:nvSpPr>
        <p:spPr>
          <a:xfrm>
            <a:off x="5235025" y="4006952"/>
            <a:ext cx="1721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Poiret One" panose="02000000000000000000" pitchFamily="2" charset="0"/>
              </a:rPr>
              <a:t>Sure.</a:t>
            </a:r>
            <a:endParaRPr lang="en-US" sz="4800" b="1" dirty="0">
              <a:latin typeface="Poiret One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3829132-F3C2-4415-9D37-A60786DDC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3" y="1506396"/>
            <a:ext cx="5045932" cy="5045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07CCC60-C2A1-4612-BD2A-A0ED11B2AC61}"/>
              </a:ext>
            </a:extLst>
          </p:cNvPr>
          <p:cNvSpPr txBox="1"/>
          <p:nvPr/>
        </p:nvSpPr>
        <p:spPr>
          <a:xfrm>
            <a:off x="4931547" y="3336666"/>
            <a:ext cx="7071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Nexa Light" panose="02000000000000000000" pitchFamily="50" charset="0"/>
                <a:ea typeface="Source Code Pro" panose="020B0509030403020204" pitchFamily="49" charset="0"/>
              </a:rPr>
              <a:t>bit.ly/1023-mb</a:t>
            </a:r>
          </a:p>
        </p:txBody>
      </p:sp>
    </p:spTree>
    <p:extLst>
      <p:ext uri="{BB962C8B-B14F-4D97-AF65-F5344CB8AC3E}">
        <p14:creationId xmlns:p14="http://schemas.microsoft.com/office/powerpoint/2010/main" val="380724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7" grpId="1"/>
      <p:bldP spid="8" grpId="0"/>
      <p:bldP spid="8" grpId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F6A9EC7-C4F2-4466-A73C-016829D03FA3}"/>
              </a:ext>
            </a:extLst>
          </p:cNvPr>
          <p:cNvSpPr txBox="1"/>
          <p:nvPr/>
        </p:nvSpPr>
        <p:spPr>
          <a:xfrm>
            <a:off x="2887429" y="2767280"/>
            <a:ext cx="66945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Nexa Bold" panose="02000000000000000000" pitchFamily="50" charset="0"/>
                <a:ea typeface="Arual" pitchFamily="2" charset="0"/>
              </a:rPr>
              <a:t>THANK YOU </a:t>
            </a:r>
            <a:r>
              <a:rPr lang="en-US" sz="8000" dirty="0">
                <a:latin typeface="Nexa Bold" panose="02000000000000000000" pitchFamily="50" charset="0"/>
                <a:ea typeface="Arual" pitchFamily="2" charset="0"/>
              </a:rPr>
              <a:t>.</a:t>
            </a:r>
            <a:endParaRPr lang="en-US" sz="8000" dirty="0">
              <a:latin typeface="Nexa Bold" panose="02000000000000000000" pitchFamily="50" charset="0"/>
              <a:ea typeface="Arual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1136C47-A81E-4F31-81B0-60217AAADDEC}"/>
              </a:ext>
            </a:extLst>
          </p:cNvPr>
          <p:cNvSpPr txBox="1"/>
          <p:nvPr/>
        </p:nvSpPr>
        <p:spPr>
          <a:xfrm>
            <a:off x="1056065" y="3013500"/>
            <a:ext cx="42239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Nexa Light" panose="02000000000000000000" pitchFamily="50" charset="0"/>
              </a:rPr>
              <a:t>Amrit Dash</a:t>
            </a:r>
          </a:p>
        </p:txBody>
      </p:sp>
      <p:pic>
        <p:nvPicPr>
          <p:cNvPr id="4102" name="Picture 6" descr="Image result for website logo transparent">
            <a:extLst>
              <a:ext uri="{FF2B5EF4-FFF2-40B4-BE49-F238E27FC236}">
                <a16:creationId xmlns:a16="http://schemas.microsoft.com/office/drawing/2014/main" xmlns="" id="{15BE685B-0891-4D2F-8068-7BE4298F9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614" y="4016237"/>
            <a:ext cx="400111" cy="40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6C0A32C-42C2-4D2A-A9FC-603EEC926302}"/>
              </a:ext>
            </a:extLst>
          </p:cNvPr>
          <p:cNvSpPr txBox="1"/>
          <p:nvPr/>
        </p:nvSpPr>
        <p:spPr>
          <a:xfrm>
            <a:off x="1811575" y="3976980"/>
            <a:ext cx="3199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Nexa Light" panose="02000000000000000000" pitchFamily="50" charset="0"/>
              </a:rPr>
              <a:t>about.me/</a:t>
            </a:r>
            <a:r>
              <a:rPr lang="en-US" sz="2400" dirty="0" err="1">
                <a:latin typeface="Nexa Light" panose="02000000000000000000" pitchFamily="50" charset="0"/>
              </a:rPr>
              <a:t>amritdash</a:t>
            </a:r>
            <a:endParaRPr lang="en-US" sz="2400" dirty="0">
              <a:latin typeface="Nexa Light" panose="020000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AB2DE5C-CC2E-4D1D-974E-C1DC4700B121}"/>
              </a:ext>
            </a:extLst>
          </p:cNvPr>
          <p:cNvSpPr txBox="1"/>
          <p:nvPr/>
        </p:nvSpPr>
        <p:spPr>
          <a:xfrm>
            <a:off x="6552212" y="3013500"/>
            <a:ext cx="45924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latin typeface="Nexa Light" panose="02000000000000000000" pitchFamily="50" charset="0"/>
              </a:rPr>
              <a:t>Manish Rath</a:t>
            </a:r>
            <a:endParaRPr lang="en-US" sz="6000" dirty="0">
              <a:latin typeface="Nexa Light" panose="02000000000000000000" pitchFamily="50" charset="0"/>
            </a:endParaRPr>
          </a:p>
        </p:txBody>
      </p:sp>
      <p:pic>
        <p:nvPicPr>
          <p:cNvPr id="15" name="Picture 6" descr="Image result for website logo transparent">
            <a:extLst>
              <a:ext uri="{FF2B5EF4-FFF2-40B4-BE49-F238E27FC236}">
                <a16:creationId xmlns:a16="http://schemas.microsoft.com/office/drawing/2014/main" xmlns="" id="{C81FCD5C-3597-4163-A08E-86EC4E40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695" y="4007756"/>
            <a:ext cx="400111" cy="40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3030E22-2042-48A0-8082-575C6846F0BA}"/>
              </a:ext>
            </a:extLst>
          </p:cNvPr>
          <p:cNvSpPr txBox="1"/>
          <p:nvPr/>
        </p:nvSpPr>
        <p:spPr>
          <a:xfrm>
            <a:off x="7390273" y="3960456"/>
            <a:ext cx="3317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Nexa Light" panose="02000000000000000000" pitchFamily="50" charset="0"/>
              </a:rPr>
              <a:t>about.me/</a:t>
            </a:r>
            <a:r>
              <a:rPr lang="en-US" sz="2400" dirty="0" err="1">
                <a:latin typeface="Nexa Light" panose="02000000000000000000" pitchFamily="50" charset="0"/>
              </a:rPr>
              <a:t>manishrath</a:t>
            </a:r>
            <a:endParaRPr lang="en-US" sz="2400" dirty="0">
              <a:latin typeface="Nexa Light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85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uiExpand="1" build="p"/>
      <p:bldP spid="22" grpId="0"/>
      <p:bldP spid="14" grpId="0" uiExpand="1" build="p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409B854-6E89-44C4-8F7D-FE04F4EA5135}"/>
              </a:ext>
            </a:extLst>
          </p:cNvPr>
          <p:cNvSpPr txBox="1"/>
          <p:nvPr/>
        </p:nvSpPr>
        <p:spPr>
          <a:xfrm>
            <a:off x="4225135" y="2705725"/>
            <a:ext cx="37417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Raleway" panose="020B0003030101060003" pitchFamily="34" charset="0"/>
              </a:rPr>
              <a:t>WHY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678C90E-F188-40E5-A095-235FEA4BFAB5}"/>
              </a:ext>
            </a:extLst>
          </p:cNvPr>
          <p:cNvSpPr txBox="1"/>
          <p:nvPr/>
        </p:nvSpPr>
        <p:spPr>
          <a:xfrm>
            <a:off x="3663122" y="2705725"/>
            <a:ext cx="11240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Arual" pitchFamily="2" charset="0"/>
                <a:ea typeface="Arual" pitchFamily="2" charset="0"/>
              </a:rPr>
              <a:t>|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1679E95-C210-4D33-AFFB-499923DE3D30}"/>
              </a:ext>
            </a:extLst>
          </p:cNvPr>
          <p:cNvSpPr txBox="1"/>
          <p:nvPr/>
        </p:nvSpPr>
        <p:spPr>
          <a:xfrm>
            <a:off x="7404854" y="2705725"/>
            <a:ext cx="11240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Arual" pitchFamily="2" charset="0"/>
                <a:ea typeface="Arual" pitchFamily="2" charset="0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60514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31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1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31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31"/>
                            </p:stCondLst>
                            <p:childTnLst>
                              <p:par>
                                <p:cTn id="27" presetID="1" presetClass="exit" presetSubtype="0" fill="hold" grpId="2" nodeType="after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5" grpId="1" build="allAtOnce"/>
      <p:bldP spid="5" grpId="2" build="allAtOnce"/>
      <p:bldP spid="13" grpId="0" build="allAtOnce"/>
      <p:bldP spid="13" grpId="1" build="allAtOnce"/>
      <p:bldP spid="13" grpId="2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D8A8F2D-4651-4A37-9A91-C326CED408AE}"/>
              </a:ext>
            </a:extLst>
          </p:cNvPr>
          <p:cNvSpPr/>
          <p:nvPr/>
        </p:nvSpPr>
        <p:spPr>
          <a:xfrm>
            <a:off x="0" y="0"/>
            <a:ext cx="12192000" cy="1412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C9B86EF-64F4-43D4-BB25-48F14ECE9160}"/>
              </a:ext>
            </a:extLst>
          </p:cNvPr>
          <p:cNvSpPr txBox="1"/>
          <p:nvPr/>
        </p:nvSpPr>
        <p:spPr>
          <a:xfrm>
            <a:off x="1551129" y="244454"/>
            <a:ext cx="4705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Nexa Light" panose="02000000000000000000" pitchFamily="50" charset="0"/>
              </a:rPr>
              <a:t>150 years ago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F75F7EF-E928-457C-84E3-7918735DD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440" y="1896070"/>
            <a:ext cx="7861120" cy="4403130"/>
          </a:xfrm>
          <a:prstGeom prst="rect">
            <a:avLst/>
          </a:prstGeom>
        </p:spPr>
      </p:pic>
      <p:sp>
        <p:nvSpPr>
          <p:cNvPr id="7" name="Shape 341">
            <a:extLst>
              <a:ext uri="{FF2B5EF4-FFF2-40B4-BE49-F238E27FC236}">
                <a16:creationId xmlns:a16="http://schemas.microsoft.com/office/drawing/2014/main" xmlns="" id="{4E705A55-0B02-46F6-A443-AED3F4163741}"/>
              </a:ext>
            </a:extLst>
          </p:cNvPr>
          <p:cNvSpPr/>
          <p:nvPr/>
        </p:nvSpPr>
        <p:spPr>
          <a:xfrm>
            <a:off x="413209" y="350827"/>
            <a:ext cx="724711" cy="710585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C456900-18A8-4CF7-9CE9-C4C028A163C8}"/>
              </a:ext>
            </a:extLst>
          </p:cNvPr>
          <p:cNvSpPr txBox="1"/>
          <p:nvPr/>
        </p:nvSpPr>
        <p:spPr>
          <a:xfrm>
            <a:off x="1551129" y="244454"/>
            <a:ext cx="1596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Nexa Light" panose="02000000000000000000" pitchFamily="50" charset="0"/>
              </a:rPr>
              <a:t>Now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1FE504-9E10-47E9-B0CA-0E4918F90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440" y="1733431"/>
            <a:ext cx="7861120" cy="472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2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D8A8F2D-4651-4A37-9A91-C326CED408AE}"/>
              </a:ext>
            </a:extLst>
          </p:cNvPr>
          <p:cNvSpPr/>
          <p:nvPr/>
        </p:nvSpPr>
        <p:spPr>
          <a:xfrm>
            <a:off x="0" y="0"/>
            <a:ext cx="12192000" cy="1412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C9B86EF-64F4-43D4-BB25-48F14ECE9160}"/>
              </a:ext>
            </a:extLst>
          </p:cNvPr>
          <p:cNvSpPr txBox="1"/>
          <p:nvPr/>
        </p:nvSpPr>
        <p:spPr>
          <a:xfrm>
            <a:off x="1551129" y="244454"/>
            <a:ext cx="4705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Nexa Light" panose="02000000000000000000" pitchFamily="50" charset="0"/>
              </a:rPr>
              <a:t>150 years ago</a:t>
            </a:r>
          </a:p>
        </p:txBody>
      </p:sp>
      <p:sp>
        <p:nvSpPr>
          <p:cNvPr id="7" name="Shape 341">
            <a:extLst>
              <a:ext uri="{FF2B5EF4-FFF2-40B4-BE49-F238E27FC236}">
                <a16:creationId xmlns:a16="http://schemas.microsoft.com/office/drawing/2014/main" xmlns="" id="{4E705A55-0B02-46F6-A443-AED3F4163741}"/>
              </a:ext>
            </a:extLst>
          </p:cNvPr>
          <p:cNvSpPr/>
          <p:nvPr/>
        </p:nvSpPr>
        <p:spPr>
          <a:xfrm>
            <a:off x="413209" y="350827"/>
            <a:ext cx="724711" cy="710585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C456900-18A8-4CF7-9CE9-C4C028A163C8}"/>
              </a:ext>
            </a:extLst>
          </p:cNvPr>
          <p:cNvSpPr txBox="1"/>
          <p:nvPr/>
        </p:nvSpPr>
        <p:spPr>
          <a:xfrm>
            <a:off x="1551129" y="244454"/>
            <a:ext cx="1596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Nexa Light" panose="02000000000000000000" pitchFamily="50" charset="0"/>
              </a:rPr>
              <a:t>Now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7A19B33-F9EC-4D05-A0DE-B9E784DC5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134" y="1733431"/>
            <a:ext cx="6425731" cy="47284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BE211E1-A423-40F2-8B5F-B3E277B33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018" y="1733431"/>
            <a:ext cx="7373962" cy="472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0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4CD96F2-FE4A-47B0-AEED-61A0D704E524}"/>
              </a:ext>
            </a:extLst>
          </p:cNvPr>
          <p:cNvSpPr txBox="1"/>
          <p:nvPr/>
        </p:nvSpPr>
        <p:spPr>
          <a:xfrm>
            <a:off x="449903" y="3044279"/>
            <a:ext cx="112921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Nexa Light" panose="02000000000000000000" pitchFamily="50" charset="0"/>
              </a:rPr>
              <a:t>But it is up to us how we shape the future.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BE22EE7-85BC-4F36-8596-D813EDEDCB6E}"/>
              </a:ext>
            </a:extLst>
          </p:cNvPr>
          <p:cNvSpPr txBox="1"/>
          <p:nvPr/>
        </p:nvSpPr>
        <p:spPr>
          <a:xfrm>
            <a:off x="101089" y="3013500"/>
            <a:ext cx="697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ual" pitchFamily="2" charset="0"/>
                <a:ea typeface="Arual" pitchFamily="2" charset="0"/>
              </a:rPr>
              <a:t>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7D058F0-BCAA-4A7A-8116-AC1280863520}"/>
              </a:ext>
            </a:extLst>
          </p:cNvPr>
          <p:cNvSpPr txBox="1"/>
          <p:nvPr/>
        </p:nvSpPr>
        <p:spPr>
          <a:xfrm>
            <a:off x="11309141" y="3007357"/>
            <a:ext cx="697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ual" pitchFamily="2" charset="0"/>
                <a:ea typeface="Arual" pitchFamily="2" charset="0"/>
              </a:rPr>
              <a:t>|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C4D2DFB6-89BE-4BCC-8111-B4075D1CD41A}"/>
              </a:ext>
            </a:extLst>
          </p:cNvPr>
          <p:cNvGrpSpPr/>
          <p:nvPr/>
        </p:nvGrpSpPr>
        <p:grpSpPr>
          <a:xfrm>
            <a:off x="9514624" y="6326152"/>
            <a:ext cx="2607677" cy="457200"/>
            <a:chOff x="6523189" y="5029200"/>
            <a:chExt cx="2607677" cy="457200"/>
          </a:xfrm>
        </p:grpSpPr>
        <p:pic>
          <p:nvPicPr>
            <p:cNvPr id="8" name="Picture 2" descr="Image result for google assistant transparent">
              <a:extLst>
                <a:ext uri="{FF2B5EF4-FFF2-40B4-BE49-F238E27FC236}">
                  <a16:creationId xmlns:a16="http://schemas.microsoft.com/office/drawing/2014/main" xmlns="" id="{845D241E-0E87-46D3-82E9-5688D64275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189" y="5029200"/>
              <a:ext cx="457729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297E7A07-4FF0-4833-9108-ACF46B3C973D}"/>
                </a:ext>
              </a:extLst>
            </p:cNvPr>
            <p:cNvSpPr txBox="1"/>
            <p:nvPr/>
          </p:nvSpPr>
          <p:spPr>
            <a:xfrm>
              <a:off x="6980918" y="5073134"/>
              <a:ext cx="2149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003030101060003" pitchFamily="34" charset="0"/>
                </a:rPr>
                <a:t>Actions on Google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637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921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1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21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221"/>
                            </p:stCondLst>
                            <p:childTnLst>
                              <p:par>
                                <p:cTn id="27" presetID="1" presetClass="exit" presetSubtype="0" fill="hold" grpId="2" nodeType="after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21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5" grpId="1" build="allAtOnce"/>
      <p:bldP spid="5" grpId="2" build="allAtOnce"/>
      <p:bldP spid="6" grpId="0" build="allAtOnce"/>
      <p:bldP spid="6" grpId="1" build="allAtOnce"/>
      <p:bldP spid="6" grpId="2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9C9FA2E-5C25-43E3-877F-21B76AC3D1CC}"/>
              </a:ext>
            </a:extLst>
          </p:cNvPr>
          <p:cNvSpPr txBox="1"/>
          <p:nvPr/>
        </p:nvSpPr>
        <p:spPr>
          <a:xfrm>
            <a:off x="2391364" y="2967335"/>
            <a:ext cx="7409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Nexa Light" panose="02000000000000000000" pitchFamily="50" charset="0"/>
              </a:rPr>
              <a:t>Customized Education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099C0E-ABAB-4862-9F48-90BBE589BA16}"/>
              </a:ext>
            </a:extLst>
          </p:cNvPr>
          <p:cNvSpPr/>
          <p:nvPr/>
        </p:nvSpPr>
        <p:spPr>
          <a:xfrm>
            <a:off x="0" y="0"/>
            <a:ext cx="12192000" cy="1412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356">
            <a:extLst>
              <a:ext uri="{FF2B5EF4-FFF2-40B4-BE49-F238E27FC236}">
                <a16:creationId xmlns:a16="http://schemas.microsoft.com/office/drawing/2014/main" xmlns="" id="{B7AD5EAF-7E60-48A8-A3C2-32EE11F039D4}"/>
              </a:ext>
            </a:extLst>
          </p:cNvPr>
          <p:cNvSpPr/>
          <p:nvPr/>
        </p:nvSpPr>
        <p:spPr>
          <a:xfrm>
            <a:off x="670560" y="390303"/>
            <a:ext cx="699759" cy="631633"/>
          </a:xfrm>
          <a:custGeom>
            <a:avLst/>
            <a:gdLst/>
            <a:ahLst/>
            <a:cxnLst/>
            <a:rect l="0" t="0" r="0" b="0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34BCCC3-2FAC-4975-AEE2-924F59AA0B6C}"/>
              </a:ext>
            </a:extLst>
          </p:cNvPr>
          <p:cNvSpPr txBox="1"/>
          <p:nvPr/>
        </p:nvSpPr>
        <p:spPr>
          <a:xfrm>
            <a:off x="1868159" y="290620"/>
            <a:ext cx="65966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Nexa Light" panose="02000000000000000000" pitchFamily="50" charset="0"/>
              </a:rPr>
              <a:t>Customized Education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CB4F4F8-A635-4575-A155-A13CA890C9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0" r="5858"/>
          <a:stretch/>
        </p:blipFill>
        <p:spPr>
          <a:xfrm>
            <a:off x="165702" y="2344377"/>
            <a:ext cx="4114800" cy="3117123"/>
          </a:xfrm>
          <a:prstGeom prst="rect">
            <a:avLst/>
          </a:prstGeom>
        </p:spPr>
      </p:pic>
      <p:sp>
        <p:nvSpPr>
          <p:cNvPr id="13" name="&quot;Not Allowed&quot; Symbol 12">
            <a:extLst>
              <a:ext uri="{FF2B5EF4-FFF2-40B4-BE49-F238E27FC236}">
                <a16:creationId xmlns:a16="http://schemas.microsoft.com/office/drawing/2014/main" xmlns="" id="{BB17C717-AC45-4861-AB6B-F7DA6731205F}"/>
              </a:ext>
            </a:extLst>
          </p:cNvPr>
          <p:cNvSpPr/>
          <p:nvPr/>
        </p:nvSpPr>
        <p:spPr>
          <a:xfrm>
            <a:off x="1065484" y="2945477"/>
            <a:ext cx="1957116" cy="1890375"/>
          </a:xfrm>
          <a:prstGeom prst="noSmoking">
            <a:avLst>
              <a:gd name="adj" fmla="val 12903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D8BC8E2-5F1B-4122-AC48-8AAA387DFD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0"/>
          <a:stretch/>
        </p:blipFill>
        <p:spPr>
          <a:xfrm>
            <a:off x="4589484" y="2119475"/>
            <a:ext cx="3255918" cy="3342025"/>
          </a:xfrm>
          <a:prstGeom prst="rect">
            <a:avLst/>
          </a:prstGeom>
        </p:spPr>
      </p:pic>
      <p:sp>
        <p:nvSpPr>
          <p:cNvPr id="18" name="&quot;Not Allowed&quot; Symbol 17">
            <a:extLst>
              <a:ext uri="{FF2B5EF4-FFF2-40B4-BE49-F238E27FC236}">
                <a16:creationId xmlns:a16="http://schemas.microsoft.com/office/drawing/2014/main" xmlns="" id="{D731C196-EF98-46C2-82FA-19AF71F7B503}"/>
              </a:ext>
            </a:extLst>
          </p:cNvPr>
          <p:cNvSpPr/>
          <p:nvPr/>
        </p:nvSpPr>
        <p:spPr>
          <a:xfrm>
            <a:off x="5050963" y="2945474"/>
            <a:ext cx="1957116" cy="1890375"/>
          </a:xfrm>
          <a:prstGeom prst="noSmoking">
            <a:avLst>
              <a:gd name="adj" fmla="val 12903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410C62AF-2FE2-4B82-AD26-F1CEB8A1A9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1" t="13016" r="9467" b="13755"/>
          <a:stretch/>
        </p:blipFill>
        <p:spPr>
          <a:xfrm>
            <a:off x="8121242" y="2658575"/>
            <a:ext cx="3823776" cy="2464180"/>
          </a:xfrm>
          <a:prstGeom prst="rect">
            <a:avLst/>
          </a:prstGeom>
        </p:spPr>
      </p:pic>
      <p:sp>
        <p:nvSpPr>
          <p:cNvPr id="21" name="&quot;Not Allowed&quot; Symbol 20">
            <a:extLst>
              <a:ext uri="{FF2B5EF4-FFF2-40B4-BE49-F238E27FC236}">
                <a16:creationId xmlns:a16="http://schemas.microsoft.com/office/drawing/2014/main" xmlns="" id="{EE1C2C6D-F3CD-4E51-99F0-443E7551885E}"/>
              </a:ext>
            </a:extLst>
          </p:cNvPr>
          <p:cNvSpPr/>
          <p:nvPr/>
        </p:nvSpPr>
        <p:spPr>
          <a:xfrm>
            <a:off x="9017643" y="2945475"/>
            <a:ext cx="1957116" cy="1890375"/>
          </a:xfrm>
          <a:prstGeom prst="noSmoking">
            <a:avLst>
              <a:gd name="adj" fmla="val 12903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54582109-F537-4487-9403-B979C741E6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659" y="1578820"/>
            <a:ext cx="2632100" cy="49885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8A113FD-BB3E-4618-A56C-077241D4E16A}"/>
              </a:ext>
            </a:extLst>
          </p:cNvPr>
          <p:cNvSpPr txBox="1"/>
          <p:nvPr/>
        </p:nvSpPr>
        <p:spPr>
          <a:xfrm>
            <a:off x="671288" y="3654530"/>
            <a:ext cx="65357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Poiret One" panose="02000000000000000000" pitchFamily="2" charset="0"/>
              </a:rPr>
              <a:t>What do you need then 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61703E6A-241F-4DA0-897A-4AC68AEB3E80}"/>
              </a:ext>
            </a:extLst>
          </p:cNvPr>
          <p:cNvGrpSpPr/>
          <p:nvPr/>
        </p:nvGrpSpPr>
        <p:grpSpPr>
          <a:xfrm>
            <a:off x="66480" y="6318460"/>
            <a:ext cx="2607677" cy="457200"/>
            <a:chOff x="6523189" y="5029200"/>
            <a:chExt cx="2607677" cy="457200"/>
          </a:xfrm>
        </p:grpSpPr>
        <p:pic>
          <p:nvPicPr>
            <p:cNvPr id="29" name="Picture 2" descr="Image result for google assistant transparent">
              <a:extLst>
                <a:ext uri="{FF2B5EF4-FFF2-40B4-BE49-F238E27FC236}">
                  <a16:creationId xmlns:a16="http://schemas.microsoft.com/office/drawing/2014/main" xmlns="" id="{EA719DAF-E0A7-4A12-8DBF-C7D1536B7C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189" y="5029200"/>
              <a:ext cx="457729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DE1401D0-C25A-4768-AF9D-EB71EA0CEB5A}"/>
                </a:ext>
              </a:extLst>
            </p:cNvPr>
            <p:cNvSpPr txBox="1"/>
            <p:nvPr/>
          </p:nvSpPr>
          <p:spPr>
            <a:xfrm>
              <a:off x="6980918" y="5073134"/>
              <a:ext cx="2149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003030101060003" pitchFamily="34" charset="0"/>
                </a:rPr>
                <a:t>Actions on Google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02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8" grpId="0" animBg="1"/>
      <p:bldP spid="9" grpId="0"/>
      <p:bldP spid="13" grpId="0" animBg="1"/>
      <p:bldP spid="13" grpId="1" animBg="1"/>
      <p:bldP spid="18" grpId="0" animBg="1"/>
      <p:bldP spid="18" grpId="1" animBg="1"/>
      <p:bldP spid="21" grpId="0" animBg="1"/>
      <p:bldP spid="2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45E8D1-45B9-498B-94AC-7DCAFB7ECBC5}"/>
              </a:ext>
            </a:extLst>
          </p:cNvPr>
          <p:cNvSpPr txBox="1"/>
          <p:nvPr/>
        </p:nvSpPr>
        <p:spPr>
          <a:xfrm>
            <a:off x="4225135" y="2705725"/>
            <a:ext cx="387958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Raleway" panose="020B0003030101060003" pitchFamily="34" charset="0"/>
              </a:rPr>
              <a:t>HOW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FFAA3E2-22F9-438B-BC98-C88D1A63A3BD}"/>
              </a:ext>
            </a:extLst>
          </p:cNvPr>
          <p:cNvSpPr txBox="1"/>
          <p:nvPr/>
        </p:nvSpPr>
        <p:spPr>
          <a:xfrm>
            <a:off x="3663122" y="2705725"/>
            <a:ext cx="11240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Arual" pitchFamily="2" charset="0"/>
                <a:ea typeface="Arual" pitchFamily="2" charset="0"/>
              </a:rPr>
              <a:t>|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3A46BD9-7D39-4E40-A284-C7D14BF87524}"/>
              </a:ext>
            </a:extLst>
          </p:cNvPr>
          <p:cNvSpPr txBox="1"/>
          <p:nvPr/>
        </p:nvSpPr>
        <p:spPr>
          <a:xfrm>
            <a:off x="7542710" y="2705725"/>
            <a:ext cx="11240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Arual" pitchFamily="2" charset="0"/>
                <a:ea typeface="Arual" pitchFamily="2" charset="0"/>
              </a:rPr>
              <a:t>|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E8BB0E7B-C9B6-4562-9826-B8BC5F7E3DC2}"/>
              </a:ext>
            </a:extLst>
          </p:cNvPr>
          <p:cNvGrpSpPr/>
          <p:nvPr/>
        </p:nvGrpSpPr>
        <p:grpSpPr>
          <a:xfrm>
            <a:off x="9514624" y="6326152"/>
            <a:ext cx="2607677" cy="457200"/>
            <a:chOff x="6523189" y="5029200"/>
            <a:chExt cx="2607677" cy="457200"/>
          </a:xfrm>
        </p:grpSpPr>
        <p:pic>
          <p:nvPicPr>
            <p:cNvPr id="8" name="Picture 2" descr="Image result for google assistant transparent">
              <a:extLst>
                <a:ext uri="{FF2B5EF4-FFF2-40B4-BE49-F238E27FC236}">
                  <a16:creationId xmlns:a16="http://schemas.microsoft.com/office/drawing/2014/main" xmlns="" id="{D76CF6D1-F024-47DC-BB03-6B49817E1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189" y="5029200"/>
              <a:ext cx="457729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B82901CC-871F-4430-81E1-ED1DF88A48FB}"/>
                </a:ext>
              </a:extLst>
            </p:cNvPr>
            <p:cNvSpPr txBox="1"/>
            <p:nvPr/>
          </p:nvSpPr>
          <p:spPr>
            <a:xfrm>
              <a:off x="6980918" y="5073134"/>
              <a:ext cx="2149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003030101060003" pitchFamily="34" charset="0"/>
                </a:rPr>
                <a:t>Actions on Google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60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1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31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1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31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31"/>
                            </p:stCondLst>
                            <p:childTnLst>
                              <p:par>
                                <p:cTn id="27" presetID="1" presetClass="exit" presetSubtype="0" fill="hold" grpId="2" nodeType="afterEffect">
                                  <p:stCondLst>
                                    <p:cond delay="1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31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5" grpId="1" build="allAtOnce"/>
      <p:bldP spid="5" grpId="2" build="allAtOnce"/>
      <p:bldP spid="6" grpId="0" build="allAtOnce"/>
      <p:bldP spid="6" grpId="1" build="allAtOnce"/>
      <p:bldP spid="6" grpId="2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Image result for conversation">
            <a:extLst>
              <a:ext uri="{FF2B5EF4-FFF2-40B4-BE49-F238E27FC236}">
                <a16:creationId xmlns:a16="http://schemas.microsoft.com/office/drawing/2014/main" xmlns="" id="{42F56D52-ED5F-49AE-BAE8-CE50C1CB4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28" t="13009"/>
          <a:stretch/>
        </p:blipFill>
        <p:spPr bwMode="auto">
          <a:xfrm>
            <a:off x="3619303" y="1955411"/>
            <a:ext cx="1002175" cy="248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B8674F6-516E-4688-A61F-F4353DC11D1B}"/>
              </a:ext>
            </a:extLst>
          </p:cNvPr>
          <p:cNvSpPr/>
          <p:nvPr/>
        </p:nvSpPr>
        <p:spPr>
          <a:xfrm>
            <a:off x="3517703" y="1955411"/>
            <a:ext cx="386080" cy="1652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B4F1BFDB-7F8A-40FA-BCE8-B6A7EACB7494}"/>
              </a:ext>
            </a:extLst>
          </p:cNvPr>
          <p:cNvGrpSpPr/>
          <p:nvPr/>
        </p:nvGrpSpPr>
        <p:grpSpPr>
          <a:xfrm>
            <a:off x="1713178" y="1736090"/>
            <a:ext cx="2857500" cy="2857500"/>
            <a:chOff x="981658" y="2000250"/>
            <a:chExt cx="2857500" cy="2857500"/>
          </a:xfrm>
        </p:grpSpPr>
        <p:pic>
          <p:nvPicPr>
            <p:cNvPr id="23" name="Picture 2" descr="Image result for conversation">
              <a:extLst>
                <a:ext uri="{FF2B5EF4-FFF2-40B4-BE49-F238E27FC236}">
                  <a16:creationId xmlns:a16="http://schemas.microsoft.com/office/drawing/2014/main" xmlns="" id="{15B7655B-F82C-4107-B79B-D01177DEF3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658" y="2000250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60D8C2BF-17B2-44F7-8236-833B2C74E969}"/>
                </a:ext>
              </a:extLst>
            </p:cNvPr>
            <p:cNvSpPr/>
            <p:nvPr/>
          </p:nvSpPr>
          <p:spPr>
            <a:xfrm>
              <a:off x="1640632" y="2000250"/>
              <a:ext cx="1539552" cy="1237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0E8CDCC-520A-48C7-92C0-E0B1BF83761C}"/>
              </a:ext>
            </a:extLst>
          </p:cNvPr>
          <p:cNvSpPr txBox="1"/>
          <p:nvPr/>
        </p:nvSpPr>
        <p:spPr>
          <a:xfrm>
            <a:off x="2464717" y="2967335"/>
            <a:ext cx="5548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Nexa Light" panose="02000000000000000000" pitchFamily="50" charset="0"/>
                <a:ea typeface="Arual" pitchFamily="2" charset="0"/>
              </a:rPr>
              <a:t>CONVERSATION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B4D0DAD-D0E3-4E0C-9443-724A4F510EA4}"/>
              </a:ext>
            </a:extLst>
          </p:cNvPr>
          <p:cNvSpPr txBox="1"/>
          <p:nvPr/>
        </p:nvSpPr>
        <p:spPr>
          <a:xfrm>
            <a:off x="8782633" y="2967335"/>
            <a:ext cx="801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Nexa Light" panose="02000000000000000000" pitchFamily="50" charset="0"/>
                <a:ea typeface="Arual" pitchFamily="2" charset="0"/>
              </a:rPr>
              <a:t>UI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811056-9B90-4B4B-A059-39FCA0DAE653}"/>
              </a:ext>
            </a:extLst>
          </p:cNvPr>
          <p:cNvSpPr txBox="1"/>
          <p:nvPr/>
        </p:nvSpPr>
        <p:spPr>
          <a:xfrm>
            <a:off x="7747810" y="2967335"/>
            <a:ext cx="1061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Nexa Light" panose="02000000000000000000" pitchFamily="50" charset="0"/>
                <a:ea typeface="Arual" pitchFamily="2" charset="0"/>
              </a:rPr>
              <a:t>AL</a:t>
            </a:r>
          </a:p>
        </p:txBody>
      </p:sp>
      <p:pic>
        <p:nvPicPr>
          <p:cNvPr id="25" name="Picture 8" descr="Image result for google home hub transparent">
            <a:extLst>
              <a:ext uri="{FF2B5EF4-FFF2-40B4-BE49-F238E27FC236}">
                <a16:creationId xmlns:a16="http://schemas.microsoft.com/office/drawing/2014/main" xmlns="" id="{4CFF892A-0E0A-465F-A175-51B538F66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178" y="2354826"/>
            <a:ext cx="28575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Image result for google home transparent">
            <a:extLst>
              <a:ext uri="{FF2B5EF4-FFF2-40B4-BE49-F238E27FC236}">
                <a16:creationId xmlns:a16="http://schemas.microsoft.com/office/drawing/2014/main" xmlns="" id="{703FC881-5EDD-4A9B-B420-151DECE42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26" y="2152261"/>
            <a:ext cx="2691130" cy="269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C9124030-657E-40CE-8642-740588E998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638" y="1927368"/>
            <a:ext cx="1387119" cy="12374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C47C8880-8B93-4608-8266-928C53429D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993" y="420232"/>
            <a:ext cx="2239506" cy="4244485"/>
          </a:xfrm>
          <a:prstGeom prst="rect">
            <a:avLst/>
          </a:prstGeom>
        </p:spPr>
      </p:pic>
      <p:pic>
        <p:nvPicPr>
          <p:cNvPr id="31" name="Picture 8" descr="Image result for google home hub transparent">
            <a:extLst>
              <a:ext uri="{FF2B5EF4-FFF2-40B4-BE49-F238E27FC236}">
                <a16:creationId xmlns:a16="http://schemas.microsoft.com/office/drawing/2014/main" xmlns="" id="{F6E0997D-821A-4ADC-9FB6-056AEB7D9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077" y="1887343"/>
            <a:ext cx="3107224" cy="248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Image result for google home transparent">
            <a:extLst>
              <a:ext uri="{FF2B5EF4-FFF2-40B4-BE49-F238E27FC236}">
                <a16:creationId xmlns:a16="http://schemas.microsoft.com/office/drawing/2014/main" xmlns="" id="{E6CACFF7-611F-4AF9-830B-B713AB994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237" y="1533602"/>
            <a:ext cx="3107224" cy="310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51A81595-FFBF-408F-BBBF-B2F63EBC4E4B}"/>
              </a:ext>
            </a:extLst>
          </p:cNvPr>
          <p:cNvGrpSpPr/>
          <p:nvPr/>
        </p:nvGrpSpPr>
        <p:grpSpPr>
          <a:xfrm>
            <a:off x="9514624" y="6326152"/>
            <a:ext cx="2607677" cy="457200"/>
            <a:chOff x="6523189" y="5029200"/>
            <a:chExt cx="2607677" cy="457200"/>
          </a:xfrm>
        </p:grpSpPr>
        <p:pic>
          <p:nvPicPr>
            <p:cNvPr id="34" name="Picture 2" descr="Image result for google assistant transparent">
              <a:extLst>
                <a:ext uri="{FF2B5EF4-FFF2-40B4-BE49-F238E27FC236}">
                  <a16:creationId xmlns:a16="http://schemas.microsoft.com/office/drawing/2014/main" xmlns="" id="{D4C96FC6-B3E7-40AA-85DA-EF4480EFAB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189" y="5029200"/>
              <a:ext cx="457729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69A96EC4-816C-4E24-B55B-AB3EBABC378D}"/>
                </a:ext>
              </a:extLst>
            </p:cNvPr>
            <p:cNvSpPr txBox="1"/>
            <p:nvPr/>
          </p:nvSpPr>
          <p:spPr>
            <a:xfrm>
              <a:off x="6980918" y="5073134"/>
              <a:ext cx="2149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003030101060003" pitchFamily="34" charset="0"/>
                </a:rPr>
                <a:t>Actions on Google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720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17005 0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0 L -0.1698 0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9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0.10469 0 " pathEditMode="relative" rAng="0" ptsTypes="AA">
                                      <p:cBhvr>
                                        <p:cTn id="1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005 0 L -0.17005 0.25 " pathEditMode="relative" rAng="0" ptsTypes="AA">
                                      <p:cBhvr>
                                        <p:cTn id="1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005 0.25 L -0.17005 0 " pathEditMode="relative" rAng="0" ptsTypes="AA">
                                      <p:cBhvr>
                                        <p:cTn id="64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69 0 L 0.10469 0.25 " pathEditMode="relative" rAng="0" ptsTypes="AA">
                                      <p:cBhvr>
                                        <p:cTn id="6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69 0.25 L 0.10469 0 " pathEditMode="relative" rAng="0" ptsTypes="AA">
                                      <p:cBhvr>
                                        <p:cTn id="9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4" grpId="0"/>
      <p:bldP spid="4" grpId="1"/>
      <p:bldP spid="4" grpId="2"/>
      <p:bldP spid="8" grpId="0"/>
      <p:bldP spid="8" grpId="1"/>
      <p:bldP spid="8" grpId="2"/>
      <p:bldP spid="11" grpId="0"/>
      <p:bldP spid="1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930F3208-E02D-44F6-9178-2B409E661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9276" y="980440"/>
            <a:ext cx="8890532" cy="489712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622AD70-4B6A-4974-9F44-178929631534}"/>
              </a:ext>
            </a:extLst>
          </p:cNvPr>
          <p:cNvSpPr txBox="1"/>
          <p:nvPr/>
        </p:nvSpPr>
        <p:spPr>
          <a:xfrm>
            <a:off x="6558593" y="3044279"/>
            <a:ext cx="45720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003030101060003" pitchFamily="34" charset="0"/>
              </a:rPr>
              <a:t>Google Assistant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D6062501-0389-4B67-901D-796194366E64}"/>
              </a:ext>
            </a:extLst>
          </p:cNvPr>
          <p:cNvSpPr txBox="1"/>
          <p:nvPr/>
        </p:nvSpPr>
        <p:spPr>
          <a:xfrm>
            <a:off x="1463198" y="1851644"/>
            <a:ext cx="321754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>
                <a:solidFill>
                  <a:schemeClr val="accent1"/>
                </a:solidFill>
                <a:latin typeface="Arial Rounded MT Bold" panose="020F0704030504030204" pitchFamily="34" charset="0"/>
                <a:ea typeface="Source Code Pro" panose="020B0509030403020204" pitchFamily="49" charset="0"/>
              </a:rPr>
              <a:t>30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81E25007-F6B1-43AB-95A7-E8331348B6A3}"/>
              </a:ext>
            </a:extLst>
          </p:cNvPr>
          <p:cNvSpPr txBox="1"/>
          <p:nvPr/>
        </p:nvSpPr>
        <p:spPr>
          <a:xfrm>
            <a:off x="6482392" y="2807325"/>
            <a:ext cx="47244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003030101060003" pitchFamily="34" charset="0"/>
              </a:rPr>
              <a:t>Language Support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0E7A092-FE3C-4C1E-A9C3-D8CF365E24ED}"/>
              </a:ext>
            </a:extLst>
          </p:cNvPr>
          <p:cNvSpPr txBox="1"/>
          <p:nvPr/>
        </p:nvSpPr>
        <p:spPr>
          <a:xfrm>
            <a:off x="550429" y="1851644"/>
            <a:ext cx="502413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>
                <a:solidFill>
                  <a:schemeClr val="accent1"/>
                </a:solidFill>
                <a:latin typeface="Arial Rounded MT Bold" panose="020F0704030504030204" pitchFamily="34" charset="0"/>
                <a:ea typeface="Source Code Pro" panose="020B0509030403020204" pitchFamily="49" charset="0"/>
              </a:rPr>
              <a:t>1B+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0B0D9F7-1E57-4725-BE9E-372924B8AEEE}"/>
              </a:ext>
            </a:extLst>
          </p:cNvPr>
          <p:cNvSpPr txBox="1"/>
          <p:nvPr/>
        </p:nvSpPr>
        <p:spPr>
          <a:xfrm>
            <a:off x="6558591" y="3044278"/>
            <a:ext cx="4572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003030101060003" pitchFamily="34" charset="0"/>
              </a:rPr>
              <a:t>Devices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7ADB7A8F-8B65-467A-AF89-A1F83D078A14}"/>
              </a:ext>
            </a:extLst>
          </p:cNvPr>
          <p:cNvCxnSpPr>
            <a:cxnSpLocks/>
          </p:cNvCxnSpPr>
          <p:nvPr/>
        </p:nvCxnSpPr>
        <p:spPr>
          <a:xfrm>
            <a:off x="6096000" y="1889760"/>
            <a:ext cx="0" cy="32816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7F62F814-53E4-4774-83FF-8A20101EB461}"/>
              </a:ext>
            </a:extLst>
          </p:cNvPr>
          <p:cNvGrpSpPr/>
          <p:nvPr/>
        </p:nvGrpSpPr>
        <p:grpSpPr>
          <a:xfrm>
            <a:off x="9514624" y="6326152"/>
            <a:ext cx="2607677" cy="457200"/>
            <a:chOff x="6523189" y="5029200"/>
            <a:chExt cx="2607677" cy="457200"/>
          </a:xfrm>
        </p:grpSpPr>
        <p:pic>
          <p:nvPicPr>
            <p:cNvPr id="60" name="Picture 2" descr="Image result for google assistant transparent">
              <a:extLst>
                <a:ext uri="{FF2B5EF4-FFF2-40B4-BE49-F238E27FC236}">
                  <a16:creationId xmlns:a16="http://schemas.microsoft.com/office/drawing/2014/main" xmlns="" id="{A8A4CB24-BC9A-472D-8A02-D07B6190A5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189" y="5029200"/>
              <a:ext cx="457729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453A55C8-F9C2-4CE6-9FBC-CBA87BBA1896}"/>
                </a:ext>
              </a:extLst>
            </p:cNvPr>
            <p:cNvSpPr txBox="1"/>
            <p:nvPr/>
          </p:nvSpPr>
          <p:spPr>
            <a:xfrm>
              <a:off x="6980918" y="5073134"/>
              <a:ext cx="2149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" panose="020B0003030101060003" pitchFamily="34" charset="0"/>
                </a:rPr>
                <a:t>Actions on Google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32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62" grpId="0"/>
      <p:bldP spid="63" grpId="0"/>
      <p:bldP spid="43" grpId="0"/>
      <p:bldP spid="43" grpId="1"/>
      <p:bldP spid="55" grpId="0"/>
      <p:bldP spid="5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102</Words>
  <Application>Microsoft Office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Arial Rounded MT Bold</vt:lpstr>
      <vt:lpstr>Arual</vt:lpstr>
      <vt:lpstr>Calibri</vt:lpstr>
      <vt:lpstr>Calibri Light</vt:lpstr>
      <vt:lpstr>Nexa Bold</vt:lpstr>
      <vt:lpstr>Nexa Light</vt:lpstr>
      <vt:lpstr>Poiret One</vt:lpstr>
      <vt:lpstr>Raleway</vt:lpstr>
      <vt:lpstr>Source Code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Amrit Dash</dc:creator>
  <cp:lastModifiedBy>Manish Rath</cp:lastModifiedBy>
  <cp:revision>17</cp:revision>
  <dcterms:created xsi:type="dcterms:W3CDTF">2019-03-10T05:45:17Z</dcterms:created>
  <dcterms:modified xsi:type="dcterms:W3CDTF">2019-03-10T18:45:23Z</dcterms:modified>
</cp:coreProperties>
</file>